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6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Lora" pitchFamily="2" charset="0"/>
      <p:regular r:id="rId15"/>
    </p:embeddedFont>
    <p:embeddedFont>
      <p:font typeface="Source Sans Pro" panose="020B0503030403020204" pitchFamily="3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208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SE-Computer Science and Engineering">
            <a:extLst>
              <a:ext uri="{FF2B5EF4-FFF2-40B4-BE49-F238E27FC236}">
                <a16:creationId xmlns:a16="http://schemas.microsoft.com/office/drawing/2014/main" id="{3642D5BC-9325-1ACB-56F2-1A6609302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7" y="186268"/>
            <a:ext cx="14219766" cy="133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733DFA-09E1-83CA-6685-6A056888C6C6}"/>
              </a:ext>
            </a:extLst>
          </p:cNvPr>
          <p:cNvSpPr txBox="1"/>
          <p:nvPr/>
        </p:nvSpPr>
        <p:spPr>
          <a:xfrm>
            <a:off x="224367" y="1960364"/>
            <a:ext cx="14219766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CAPSTONE PROJECT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Title : “Cloud Cost Optimization”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Course Code  : CSA1503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Course : Cloud </a:t>
            </a:r>
            <a:r>
              <a:rPr lang="en-US" sz="3200" b="1" dirty="0" err="1">
                <a:latin typeface="Times New Roman" pitchFamily="18" charset="0"/>
                <a:cs typeface="Times New Roman" pitchFamily="18" charset="0"/>
              </a:rPr>
              <a:t>comoputing</a:t>
            </a: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 and Big data analytics for internet of Things </a:t>
            </a:r>
          </a:p>
          <a:p>
            <a:pPr lvl="1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Presented By 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 Name : </a:t>
            </a:r>
            <a:r>
              <a:rPr lang="en-US" sz="3200" b="1" dirty="0" err="1">
                <a:latin typeface="Times New Roman" pitchFamily="18" charset="0"/>
                <a:cs typeface="Times New Roman" pitchFamily="18" charset="0"/>
              </a:rPr>
              <a:t>T.Sasikaran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Reg. No : 192210135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S. No : 21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Faculty : Dr. A. M. Arul Raj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Slot : D</a:t>
            </a:r>
          </a:p>
          <a:p>
            <a:pPr lvl="1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Date of presentation : 	21-09-2024</a:t>
            </a:r>
            <a:r>
              <a:rPr lang="en-US" sz="16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4723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4187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804868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642592"/>
            <a:ext cx="29996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Cloud Cost Monitoring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31381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Deploy advanced cloud cost monitoring and reporting tools to track and analyze expenditures.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427" y="180486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1427" y="2642592"/>
            <a:ext cx="329374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Optimization Techniques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51427" y="31381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cost optimization strategies like rightsizing, reserved instances, and spot instances.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005268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7724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Cost Governance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37724" y="63385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 a comprehensive cost governance framework with clear policies and processes.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427" y="5005268"/>
            <a:ext cx="598408" cy="598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51427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Automation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51427" y="63385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Leverage automation to streamline cost management and enable continuous optimization.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7298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Results and Analysis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035975"/>
            <a:ext cx="7468553" cy="3220641"/>
          </a:xfrm>
          <a:prstGeom prst="roundRect">
            <a:avLst>
              <a:gd name="adj" fmla="val 111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5344" y="3043595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4659" y="319480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 Savings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15126" y="3194804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25% reduction in cloud expenditures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45344" y="4112062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84659" y="426327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Efficiency Improvements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815126" y="4263271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15% increase in resource utilization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45344" y="5180528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84659" y="5331738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Governance Maturity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15126" y="5331738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Established comprehensive cost governance framework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0432" y="836057"/>
            <a:ext cx="5540097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310432" y="1881664"/>
            <a:ext cx="3630335" cy="3188018"/>
          </a:xfrm>
          <a:prstGeom prst="roundRect">
            <a:avLst>
              <a:gd name="adj" fmla="val 110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6545818" y="2117050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Lasting Impact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545818" y="2604492"/>
            <a:ext cx="3159562" cy="1883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cloud cost optimization strategies implemented have delivered significant and lasting financial and operational benefits for the organization.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6153" y="1881664"/>
            <a:ext cx="3630335" cy="3188018"/>
          </a:xfrm>
          <a:prstGeom prst="roundRect">
            <a:avLst>
              <a:gd name="adj" fmla="val 1108"/>
            </a:avLst>
          </a:prstGeom>
          <a:solidFill>
            <a:srgbClr val="F3E7D4"/>
          </a:solidFill>
          <a:ln/>
        </p:spPr>
      </p:sp>
      <p:sp>
        <p:nvSpPr>
          <p:cNvPr id="8" name="Text 5"/>
          <p:cNvSpPr/>
          <p:nvPr/>
        </p:nvSpPr>
        <p:spPr>
          <a:xfrm>
            <a:off x="10411539" y="2117050"/>
            <a:ext cx="3159562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Continuous Improvement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11539" y="2950726"/>
            <a:ext cx="3159562" cy="1883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Ongoing monitoring, optimization, and governance will ensure that the organization continues to maximize the value of its cloud investments.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10432" y="5305068"/>
            <a:ext cx="7495937" cy="2088356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6545818" y="5540454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Opportunities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545818" y="6027896"/>
            <a:ext cx="7025164" cy="113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success of this initiative paves the way for further cloud optimization and innovation to drive the organization's digital transformation.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C3C9F0B6-6D65-2F9E-98AD-3690C6F47988}"/>
              </a:ext>
            </a:extLst>
          </p:cNvPr>
          <p:cNvSpPr txBox="1"/>
          <p:nvPr/>
        </p:nvSpPr>
        <p:spPr>
          <a:xfrm>
            <a:off x="203200" y="1168401"/>
            <a:ext cx="14240933" cy="70019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Abstract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Introduction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Literature Review 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Problem Statement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Objective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Methodology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Design Analysis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Implementation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Testing and Evaluation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Result and Analysis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Conclusion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Future work 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800" b="1" dirty="0">
                <a:solidFill>
                  <a:prstClr val="black"/>
                </a:solidFill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References</a:t>
            </a:r>
          </a:p>
          <a:p>
            <a:pPr marL="273050" indent="-273050" eaLnBrk="0" fontAlgn="base" hangingPunct="0">
              <a:spcBef>
                <a:spcPts val="575"/>
              </a:spcBef>
              <a:spcAft>
                <a:spcPct val="0"/>
              </a:spcAft>
              <a:buClr>
                <a:srgbClr val="4F81BD"/>
              </a:buClr>
              <a:buSzPct val="85000"/>
              <a:buFont typeface="Wingdings" panose="05000000000000000000" pitchFamily="2" charset="2"/>
              <a:buChar char="q"/>
              <a:defRPr/>
            </a:pPr>
            <a:endParaRPr lang="en-US" sz="2000" b="1" dirty="0">
              <a:solidFill>
                <a:prstClr val="black"/>
              </a:solidFill>
              <a:latin typeface="Times New Roman" pitchFamily="18" charset="0"/>
              <a:ea typeface="SimSun" pitchFamily="2" charset="-122"/>
              <a:cs typeface="Times New Roman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093084-3159-3E43-3896-5523A2D3EBA1}"/>
              </a:ext>
            </a:extLst>
          </p:cNvPr>
          <p:cNvSpPr txBox="1"/>
          <p:nvPr/>
        </p:nvSpPr>
        <p:spPr>
          <a:xfrm>
            <a:off x="3657600" y="337404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800" b="1" u="sng" dirty="0">
                <a:latin typeface="Times New Roman" pitchFamily="18" charset="0"/>
                <a:cs typeface="Times New Roman" pitchFamily="18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870797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1267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Optimizing Cloud Costs: A Transformative Journey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967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Navigating the complex world of cloud computing can be daunting, but with the right strategies, organizations can unlock significant cost savings and operational efficiencies.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44" y="552342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497949"/>
            <a:ext cx="190761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Sasikaran T</a:t>
            </a:r>
            <a:endParaRPr lang="en-US" sz="2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1725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880247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businesses increasingly rely on cloud services, managing and optimizing cloud costs has become a critical priority. This presentation will explore proven methods to reduce cloud expenditures and maximize the return on your cloud investments.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Literature Review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37860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Cost Optimization Strategies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literature highlights various cost optimization strategies, such as rightsizing resources, utilizing reserved instances, and leveraging spot instances.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36340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Monitoring and Forecasting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Effective cloud cost monitoring and forecasting tools can help organizations identify and address cost drivers proactively.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38896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Automation and Optimization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Automated optimization tools and scripts can streamline cloud cost management and enable continuous cost savings.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9083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32302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6531769" y="2423279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323028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Uncontrolled Cloud Spending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170515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Many organizations struggle to maintain visibility and control over their cloud expenditures, leading to significant financial waste.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32302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10356533" y="2423279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323028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Inefficient Resource Utilization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170515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Inefficient allocation and utilization of cloud resources can result in unnecessary costs and missed optimization opportunities.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97717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6499265" y="6077426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977176"/>
            <a:ext cx="327660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Lack of Cost Governance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472714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Insufficient cost governance policies and processes can hinder effective cloud cost management within the organization.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759" y="977384"/>
            <a:ext cx="5226248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Objectives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581656" y="1963817"/>
            <a:ext cx="30480" cy="5288280"/>
          </a:xfrm>
          <a:prstGeom prst="roundRect">
            <a:avLst>
              <a:gd name="adj" fmla="val 109310"/>
            </a:avLst>
          </a:prstGeom>
          <a:solidFill>
            <a:srgbClr val="D9CDBA"/>
          </a:solidFill>
          <a:ln/>
        </p:spPr>
      </p:sp>
      <p:sp>
        <p:nvSpPr>
          <p:cNvPr id="5" name="Shape 2"/>
          <p:cNvSpPr/>
          <p:nvPr/>
        </p:nvSpPr>
        <p:spPr>
          <a:xfrm>
            <a:off x="6816269" y="2448163"/>
            <a:ext cx="777359" cy="30480"/>
          </a:xfrm>
          <a:prstGeom prst="roundRect">
            <a:avLst>
              <a:gd name="adj" fmla="val 109310"/>
            </a:avLst>
          </a:prstGeom>
          <a:solidFill>
            <a:srgbClr val="D9CDBA"/>
          </a:solidFill>
          <a:ln/>
        </p:spPr>
      </p:sp>
      <p:sp>
        <p:nvSpPr>
          <p:cNvPr id="6" name="Shape 3"/>
          <p:cNvSpPr/>
          <p:nvPr/>
        </p:nvSpPr>
        <p:spPr>
          <a:xfrm>
            <a:off x="6347043" y="2213610"/>
            <a:ext cx="499705" cy="49970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7" name="Text 4"/>
          <p:cNvSpPr/>
          <p:nvPr/>
        </p:nvSpPr>
        <p:spPr>
          <a:xfrm>
            <a:off x="6539805" y="2306598"/>
            <a:ext cx="114181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818477" y="2185868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Visibility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18477" y="2645688"/>
            <a:ext cx="6034564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 comprehensive visibility into cloud spending patterns and cost drivers to enable data-driven decision making.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16269" y="4284940"/>
            <a:ext cx="777359" cy="30480"/>
          </a:xfrm>
          <a:prstGeom prst="roundRect">
            <a:avLst>
              <a:gd name="adj" fmla="val 109310"/>
            </a:avLst>
          </a:prstGeom>
          <a:solidFill>
            <a:srgbClr val="D9CDBA"/>
          </a:solidFill>
          <a:ln/>
        </p:spPr>
      </p:sp>
      <p:sp>
        <p:nvSpPr>
          <p:cNvPr id="11" name="Shape 8"/>
          <p:cNvSpPr/>
          <p:nvPr/>
        </p:nvSpPr>
        <p:spPr>
          <a:xfrm>
            <a:off x="6347043" y="4050387"/>
            <a:ext cx="499705" cy="49970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2" name="Text 9"/>
          <p:cNvSpPr/>
          <p:nvPr/>
        </p:nvSpPr>
        <p:spPr>
          <a:xfrm>
            <a:off x="6512659" y="4143375"/>
            <a:ext cx="168354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818477" y="4022646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818477" y="4482465"/>
            <a:ext cx="6034564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effective optimization strategies to reduce cloud costs while maintaining service levels and performance.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16269" y="6121718"/>
            <a:ext cx="777359" cy="30480"/>
          </a:xfrm>
          <a:prstGeom prst="roundRect">
            <a:avLst>
              <a:gd name="adj" fmla="val 109310"/>
            </a:avLst>
          </a:prstGeom>
          <a:solidFill>
            <a:srgbClr val="D9CD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7043" y="5887164"/>
            <a:ext cx="499705" cy="499705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7" name="Text 14"/>
          <p:cNvSpPr/>
          <p:nvPr/>
        </p:nvSpPr>
        <p:spPr>
          <a:xfrm>
            <a:off x="6509564" y="5980152"/>
            <a:ext cx="174665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818477" y="5859423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Governance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818477" y="6319242"/>
            <a:ext cx="6034564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and enforce robust cost governance policies and processes to ensure ongoing cost control and accountability.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02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3355181"/>
            <a:ext cx="5177076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Methodology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77" y="4332208"/>
            <a:ext cx="4363403" cy="879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9886" y="5542121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Resource Monitoring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89886" y="5997535"/>
            <a:ext cx="3923586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cloud cost monitoring and reporting tools to gain real-time visibility into resource utilization and expenditures.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380" y="4332208"/>
            <a:ext cx="4363522" cy="8799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3288" y="5542121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Cost Optimization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53288" y="5997535"/>
            <a:ext cx="3923705" cy="140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Leverage techniques like rightsizing, reserved instances, and spot instances to optimize cloud resource allocation and reduce costs.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6901" y="4332208"/>
            <a:ext cx="4363522" cy="8799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810" y="5542121"/>
            <a:ext cx="3447812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Governance and Automation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6810" y="5997535"/>
            <a:ext cx="3923705" cy="140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 cost governance policies and automate cost management processes to ensure ongoing cost control and optimization.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Design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Cost Visibility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advanced cloud cost monitoring and reporting tools to gain complete visibility into cloud expenditures and cost drivers.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311134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Optimization Strategies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 resource utilization patterns and apply optimization techniques like rightsizing, reserved instances, and spot instances.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31327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Governance Framework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a comprehensive cost governance framework with clear policies, processes, and accountability measures.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637</Words>
  <Application>Microsoft Office PowerPoint</Application>
  <PresentationFormat>Custom</PresentationFormat>
  <Paragraphs>104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Source Sans Pro</vt:lpstr>
      <vt:lpstr>Arial</vt:lpstr>
      <vt:lpstr>Times New Roman</vt:lpstr>
      <vt:lpstr>Wingdings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Thiyagarajan Ramu</cp:lastModifiedBy>
  <cp:revision>2</cp:revision>
  <dcterms:created xsi:type="dcterms:W3CDTF">2024-09-23T17:49:21Z</dcterms:created>
  <dcterms:modified xsi:type="dcterms:W3CDTF">2024-09-23T17:55:22Z</dcterms:modified>
</cp:coreProperties>
</file>